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9" d="100"/>
          <a:sy n="39" d="100"/>
        </p:scale>
        <p:origin x="-14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AE8DAC-2B3F-4B03-B3AF-AC82C052FFBE}" type="datetimeFigureOut">
              <a:rPr lang="tr-TR" smtClean="0"/>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30957C-C46D-4CB4-A12D-3036CC6769D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E8DAC-2B3F-4B03-B3AF-AC82C052FFBE}" type="datetimeFigureOut">
              <a:rPr lang="tr-TR" smtClean="0"/>
              <a:t>16.03.2015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0957C-C46D-4CB4-A12D-3036CC6769DB}"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
            <a:ext cx="7772400" cy="1571611"/>
          </a:xfrm>
        </p:spPr>
        <p:txBody>
          <a:bodyPr/>
          <a:lstStyle/>
          <a:p>
            <a:r>
              <a:rPr lang="tr-TR" dirty="0" smtClean="0"/>
              <a:t>OKULUMUZUN TARİHÇESİ</a:t>
            </a:r>
            <a:endParaRPr lang="tr-TR" dirty="0"/>
          </a:p>
        </p:txBody>
      </p:sp>
      <p:sp>
        <p:nvSpPr>
          <p:cNvPr id="3" name="2 Alt Başlık"/>
          <p:cNvSpPr>
            <a:spLocks noGrp="1"/>
          </p:cNvSpPr>
          <p:nvPr>
            <p:ph type="subTitle" idx="1"/>
          </p:nvPr>
        </p:nvSpPr>
        <p:spPr>
          <a:xfrm>
            <a:off x="0" y="1214422"/>
            <a:ext cx="9144000" cy="5643578"/>
          </a:xfrm>
        </p:spPr>
        <p:txBody>
          <a:bodyPr>
            <a:normAutofit fontScale="47500" lnSpcReduction="20000"/>
          </a:bodyPr>
          <a:lstStyle/>
          <a:p>
            <a:r>
              <a:rPr lang="tr-TR" b="1" dirty="0"/>
              <a:t> Okulumuz 1945 yılında iki dershane, bir lojman ile eğitim öğretime başlamıştır. Mevcut binanın bitişiğine 1970 yılında bir derslik yapılarak derslik sayısı üç’e çıkarılmıştır.</a:t>
            </a:r>
            <a:br>
              <a:rPr lang="tr-TR" b="1" dirty="0"/>
            </a:br>
            <a:r>
              <a:rPr lang="tr-TR" b="1" dirty="0"/>
              <a:t>          Derslik yetersizliği ve mevcut binanın onarım ihtiyacından dolayı 1975 yılında mevcut binanın karşısına  iki  derslik ve bir müdür odası yapılmıştır.Daha sonra mevcut binaya  2001 yılında bir derslik daha ilave edilerek derslik sayısı üç’e çıkarılmıştır. 2004 yılı içerisinde mahalli yıkım kararı çıkarılarak eski okul binası yıkılmış , okul bahçesi oyun alanı düzenlemesi yapılmıştır. 2004-2005 eğitim öğretim yılında mevcut binaya bir ek derslik ve depo yaptırılarak  anasınıfı olarak kullanıma açılmıştır. 2006-2007 öğretim yılı içerisinde okulun tuvaletleri yenilenmiştir. Okulumuzda 4 derslik, 1 idareci odası,1 depo mevcuttur. Okulumuz soba  ile ısıtılmaktadır. </a:t>
            </a:r>
            <a:br>
              <a:rPr lang="tr-TR" b="1" dirty="0"/>
            </a:br>
            <a:r>
              <a:rPr lang="tr-TR" b="1" dirty="0"/>
              <a:t>          Okulumuzun tapusu mevcut olup okul binası ve uygulama bahçesi  ile birlikte 4198 m2 olup köy tüzel kişiliğine aittir.</a:t>
            </a:r>
            <a:endParaRPr lang="tr-TR" dirty="0"/>
          </a:p>
          <a:p>
            <a:r>
              <a:rPr lang="tr-TR" b="1" dirty="0"/>
              <a:t>           Okulumuzda 2003 yılından itibaren yapılan çalışmalarla okul uygulama bahçesinde 125 adet zeytin dikilmiş,okul ön bahçesi düzettirilmiş, ihata duvarı iç kısmı çiçeklik olarak düzenlenmiş ve yaklaşık 30 adet çam ağacı fidanı dikilmiş ,okul binası önüne Atatürk büstü ve kaidesi yapılmış etrafı çiçeklik olarak düzenlenmiş, tüm bina tabanı karo döşettirilmiş, bina damına yeniden şap döktürülmüş,tüm pencereler </a:t>
            </a:r>
            <a:r>
              <a:rPr lang="tr-TR" b="1" dirty="0" err="1"/>
              <a:t>aliminyum</a:t>
            </a:r>
            <a:r>
              <a:rPr lang="tr-TR" b="1" dirty="0"/>
              <a:t> ve </a:t>
            </a:r>
            <a:r>
              <a:rPr lang="tr-TR" b="1" dirty="0" err="1"/>
              <a:t>pimapen</a:t>
            </a:r>
            <a:r>
              <a:rPr lang="tr-TR" b="1" dirty="0"/>
              <a:t> olarak değiştirilmiş,pencere önlerine </a:t>
            </a:r>
            <a:r>
              <a:rPr lang="tr-TR" b="1" dirty="0" err="1"/>
              <a:t>perforje</a:t>
            </a:r>
            <a:r>
              <a:rPr lang="tr-TR" b="1" dirty="0"/>
              <a:t> demir yaptırılmış, Bayrak direği yenilenmiş,Lavabo ve çeşmeler düzenlenmiş,çocukların oyun ihtiyaçlarını karşılamak üzere 1 adet oyun parkı yaptırılmış ve bu günkü kullanım alanı oluşturulmuştur. 2012 yılı Temmuz ayı içerisinde başlayan 5 derslik,1 anasınıfı dersliği,1 öğretmenler odası, 1 müdür odası, öğrenci ve öğretmen tuvalet ve lavabolarının içinde bulunduğu  yeni okul binamızın inşaatı  Aralık ayı itibari ile bitmiştir. Isınma şekli klimalıdır. 2013 yılı itibarı ile artık eğitim öğretim faaliyetlerimize yeni binamızda devam ediyoruz.</a:t>
            </a:r>
            <a:r>
              <a:rPr lang="tr-TR" dirty="0"/>
              <a:t>    </a:t>
            </a:r>
            <a:br>
              <a:rPr lang="tr-TR" dirty="0"/>
            </a:br>
            <a:endParaRPr lang="tr-TR" dirty="0"/>
          </a:p>
          <a:p>
            <a:r>
              <a:rPr lang="tr-TR" dirty="0"/>
              <a:t> </a:t>
            </a:r>
          </a:p>
          <a:p>
            <a:r>
              <a:rPr lang="tr-TR" dirty="0"/>
              <a:t>	      </a:t>
            </a:r>
            <a:r>
              <a:rPr lang="tr-TR" b="1" dirty="0"/>
              <a:t>Nihat İŞLEK</a:t>
            </a:r>
            <a:endParaRPr lang="tr-TR" dirty="0"/>
          </a:p>
          <a:p>
            <a:r>
              <a:rPr lang="tr-TR" dirty="0"/>
              <a:t> </a:t>
            </a:r>
          </a:p>
          <a:p>
            <a:r>
              <a:rPr lang="tr-TR" dirty="0"/>
              <a:t>	        </a:t>
            </a:r>
            <a:r>
              <a:rPr lang="tr-TR" b="1" dirty="0"/>
              <a:t>Okul Müdürü</a:t>
            </a:r>
            <a:endParaRPr lang="tr-TR" dirty="0"/>
          </a:p>
          <a:p>
            <a:endParaRPr lang="tr-TR" dirty="0"/>
          </a:p>
        </p:txBody>
      </p:sp>
    </p:spTree>
  </p:cSld>
  <p:clrMapOvr>
    <a:masterClrMapping/>
  </p:clrMapOvr>
</p:sld>
</file>

<file path=ppt/theme/theme1.xml><?xml version="1.0" encoding="utf-8"?>
<a:theme xmlns:a="http://schemas.openxmlformats.org/drawingml/2006/main" name="themedat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themedata</Template>
  <TotalTime>1</TotalTime>
  <Words>29</Words>
  <Application>Microsoft Office PowerPoint</Application>
  <PresentationFormat>Ekran Gösterisi (4:3)</PresentationFormat>
  <Paragraphs>7</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themedata</vt:lpstr>
      <vt:lpstr>OKULUMUZUN TARİHÇESİ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OKULUMUZUN TARİHÇESİ</dc:title>
  <dc:creator>müdür</dc:creator>
  <cp:lastModifiedBy>müdür</cp:lastModifiedBy>
  <cp:revision>1</cp:revision>
  <dcterms:created xsi:type="dcterms:W3CDTF">2015-03-16T09:47:03Z</dcterms:created>
  <dcterms:modified xsi:type="dcterms:W3CDTF">2015-03-16T09:48:38Z</dcterms:modified>
</cp:coreProperties>
</file>